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334000" cy="7556500"/>
  <p:notesSz cx="7556500" cy="533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334000" cy="7556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2026-10-12T05:39:48Z</dcterms:created>
  <dcterms:modified xsi:type="dcterms:W3CDTF">2026-10-12T05:39:48Z</dcterms:modified>
</cp:coreProperties>
</file>