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Toolkit Sample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5486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PowerPoint conversion check.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